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7771" y="1321153"/>
            <a:ext cx="115098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sz="4000" dirty="0" smtClean="0"/>
              <a:t>Сценарий спортивного развлечения 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902858" y="3234953"/>
            <a:ext cx="10450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«Зимние забавы»  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</a:t>
            </a:r>
          </a:p>
          <a:p>
            <a:endParaRPr lang="ru-RU" sz="3200" b="1" dirty="0"/>
          </a:p>
          <a:p>
            <a:r>
              <a:rPr lang="ru-RU" sz="3200" b="1" dirty="0"/>
              <a:t>Подготовила и </a:t>
            </a:r>
            <a:r>
              <a:rPr lang="ru-RU" sz="3200" b="1" dirty="0" smtClean="0"/>
              <a:t>провела </a:t>
            </a:r>
            <a:r>
              <a:rPr lang="ru-RU" sz="3200" dirty="0"/>
              <a:t>инструктор по физической культуре Косарева Ж.В</a:t>
            </a:r>
            <a:endParaRPr lang="ru-RU" sz="3200" b="1" dirty="0"/>
          </a:p>
          <a:p>
            <a:endParaRPr lang="ru-RU" sz="3200" b="1" dirty="0" smtClean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987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0955" y="2951786"/>
            <a:ext cx="8689976" cy="9344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Цели В игровой форме развивать основные качества-силу, </a:t>
            </a:r>
            <a:r>
              <a:rPr lang="ru-RU" sz="2000" dirty="0" err="1" smtClean="0"/>
              <a:t>ловкость,быстроту,координацию</a:t>
            </a:r>
            <a:r>
              <a:rPr lang="ru-RU" sz="2000" dirty="0" smtClean="0"/>
              <a:t> движений. Формировать мышечно-двигательные навыки. Развивать творчество и выразительность движений.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Задачи</a:t>
            </a:r>
            <a:br>
              <a:rPr lang="ru-RU" sz="2000" dirty="0" smtClean="0"/>
            </a:br>
            <a:r>
              <a:rPr lang="ru-RU" sz="2000" dirty="0" smtClean="0"/>
              <a:t>-ОБОГАЩАТЬ И СОВЕРШЕНСТВОВАТЬ ДВИГАТЕЛЬНЫЙ ОПЫТ ДЕТЕЙ</a:t>
            </a:r>
            <a:br>
              <a:rPr lang="ru-RU" sz="2000" dirty="0" smtClean="0"/>
            </a:br>
            <a:r>
              <a:rPr lang="ru-RU" sz="2000" dirty="0" smtClean="0"/>
              <a:t>-РАЗВИВАТЬ ЛОВКОСТЬ И ВНИМАНИЕ ДЕТЕЙ</a:t>
            </a:r>
            <a:br>
              <a:rPr lang="ru-RU" sz="2000" dirty="0" smtClean="0"/>
            </a:br>
            <a:r>
              <a:rPr lang="ru-RU" sz="2000" dirty="0" smtClean="0"/>
              <a:t>-ВОСПИТЫВАТЬ КОМАНДНЫЙ ДУХИ ИНТЕРЕС К ИГРАМ-ЗАБАВАМ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0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089" y="212118"/>
            <a:ext cx="10364451" cy="55714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Метание снежков</a:t>
            </a:r>
            <a:endParaRPr lang="ru-RU" sz="4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8" y="1262743"/>
            <a:ext cx="3222172" cy="542834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42" y="1262743"/>
            <a:ext cx="2844801" cy="542834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68" y="914401"/>
            <a:ext cx="4690836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2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45144"/>
            <a:ext cx="10364451" cy="841828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Ига с медведем</a:t>
            </a:r>
            <a:endParaRPr lang="ru-RU" sz="4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1727201"/>
            <a:ext cx="3091543" cy="404948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081" y="1727200"/>
            <a:ext cx="2568177" cy="404948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78" y="986972"/>
            <a:ext cx="5143500" cy="547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7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88687"/>
            <a:ext cx="10364451" cy="12192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«Снежная дорога»</a:t>
            </a:r>
            <a:endParaRPr lang="ru-RU" sz="4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1" y="1625600"/>
            <a:ext cx="2936902" cy="44849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7" y="1625600"/>
            <a:ext cx="2936903" cy="448491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233713"/>
            <a:ext cx="4850493" cy="53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6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88686"/>
            <a:ext cx="10364451" cy="108857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Снежная карусель</a:t>
            </a:r>
            <a:endParaRPr lang="ru-RU" sz="5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8" y="1872343"/>
            <a:ext cx="2901337" cy="4064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824" y="1872344"/>
            <a:ext cx="3075507" cy="40930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29" y="1480457"/>
            <a:ext cx="4644571" cy="49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1006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167</TotalTime>
  <Words>49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Tw Cen MT</vt:lpstr>
      <vt:lpstr>Капля</vt:lpstr>
      <vt:lpstr>Презентация PowerPoint</vt:lpstr>
      <vt:lpstr>Цели В игровой форме развивать основные качества-силу, ловкость,быстроту,координацию движений. Формировать мышечно-двигательные навыки. Развивать творчество и выразительность движений.     Задачи -ОБОГАЩАТЬ И СОВЕРШЕНСТВОВАТЬ ДВИГАТЕЛЬНЫЙ ОПЫТ ДЕТЕЙ -РАЗВИВАТЬ ЛОВКОСТЬ И ВНИМАНИЕ ДЕТЕЙ -ВОСПИТЫВАТЬ КОМАНДНЫЙ ДУХИ ИНТЕРЕС К ИГРАМ-ЗАБАВАМ </vt:lpstr>
      <vt:lpstr>Метание снежков</vt:lpstr>
      <vt:lpstr>Ига с медведем</vt:lpstr>
      <vt:lpstr>«Снежная дорога»</vt:lpstr>
      <vt:lpstr>Снежная карусель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ДС-СЕМИЦВЕТИК</dc:creator>
  <cp:lastModifiedBy>ДС-СЕМИЦВЕТИК</cp:lastModifiedBy>
  <cp:revision>11</cp:revision>
  <dcterms:created xsi:type="dcterms:W3CDTF">2021-01-25T10:18:36Z</dcterms:created>
  <dcterms:modified xsi:type="dcterms:W3CDTF">2021-01-28T07:13:33Z</dcterms:modified>
</cp:coreProperties>
</file>